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86AC9-1550-4FD7-8BA4-EEE243D64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A80931-8C6C-4339-ACF5-5C497BC0E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BF34B-F2E3-46D9-8B08-C874B8803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EED3-9195-4322-BDE2-6FA2885CB7D2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C9459-421C-44A7-AF8F-E4FA786F9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0A5D7-F978-40B1-8F07-1998B06C5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1791-9E0B-4606-A6E9-0F31F622A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8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9A748-B412-4FC2-957D-AD733D09F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457404-3505-49B8-9CB4-B22320F04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8C372-0AF6-490F-B689-AA3B5AEDD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EED3-9195-4322-BDE2-6FA2885CB7D2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AB52A-7CED-42FC-8D8B-3A828BC1D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1778E-91D9-42B7-85A0-F8D1B9369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1791-9E0B-4606-A6E9-0F31F622A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100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1B4471-5A15-4D39-9837-DF374BEA95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36B46A-BDA7-4234-B308-6323E823E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C864E-3064-48A2-A5BB-9D50C46D5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EED3-9195-4322-BDE2-6FA2885CB7D2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ADC7E-C119-409D-BE55-7EB883079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7FEDD-30C8-4EDC-B493-77CA70A6F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1791-9E0B-4606-A6E9-0F31F622A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7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68D0-F8C2-44D6-98D0-7B1F221D9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B4A27-A944-4DF1-8155-80513197A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190C5-864D-4AD2-84F2-E4F080865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EED3-9195-4322-BDE2-6FA2885CB7D2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1E0F6-25B2-4939-BFAA-7DFF387F0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C2001-1F68-4176-92D9-713597DA0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1791-9E0B-4606-A6E9-0F31F622A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9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9E145-3E29-468B-9B3C-5BD74D7BF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BEAA6-7F59-4E21-A192-3578F701C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96725-FE5E-4432-BDFF-2E347C89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EED3-9195-4322-BDE2-6FA2885CB7D2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59BB2-CA6F-4D77-AE80-1EE9006F9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106C9-74AD-459B-BDFB-176D94134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1791-9E0B-4606-A6E9-0F31F622A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51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2E0FA-85E4-4518-9D5D-EA39F6759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EDD77-59CA-4C38-BC95-533E1ECAE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CA0EBB-5ABB-4B49-9323-9D657F096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FE322-1AAB-4DC5-8FF9-35F406E33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EED3-9195-4322-BDE2-6FA2885CB7D2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73EB7-A58E-4328-98B5-0F361925B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50E0B5-4A5D-41B8-8F5F-5284D8752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1791-9E0B-4606-A6E9-0F31F622A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7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54F0-83FB-4F72-9AC0-9522B6611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2EFCE-451C-4E1C-AC69-FB621152D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B8F03B-8001-4141-A05E-4FDFBF21DD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AF8BC9-E2E0-4A95-8B5C-931D066700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1C3E6F-C9C3-48A5-9B6F-F2436109BE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6D683F-35F3-4A1C-8339-087711D9B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EED3-9195-4322-BDE2-6FA2885CB7D2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0F883C-D4FF-4B4C-9EBA-DBB8C4660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C17592-DB9C-42B5-AEAF-D907C5E2D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1791-9E0B-4606-A6E9-0F31F622A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1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F06C5-4120-4407-9645-B9661C07C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B53A83-64DF-4E73-B0EB-52689C52E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EED3-9195-4322-BDE2-6FA2885CB7D2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18F65E-DACD-4760-A638-8FAB4620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960C5A-97D5-45BF-BEF3-7DF89912E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1791-9E0B-4606-A6E9-0F31F622A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38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61340E-F638-476F-98EE-307A8DC01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EED3-9195-4322-BDE2-6FA2885CB7D2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341AA9-BC40-440B-96CB-343EEFAC5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39C198-7615-44CE-82C0-BE618E911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1791-9E0B-4606-A6E9-0F31F622A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6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C5DD8-BB3C-4D6D-B016-CB5F8AFBB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1CC1B-EC79-44B0-A51D-7CD3D1489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8306C-A112-41C6-AC08-DC8FD4572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B39D4A-EB59-4D43-A8A7-D598EAF24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EED3-9195-4322-BDE2-6FA2885CB7D2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AF2229-7EE4-422F-A629-C757819D5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5EAD4-DAA9-42AB-94A2-2E5D87673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1791-9E0B-4606-A6E9-0F31F622A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56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55067-3BA0-4F9C-B58A-3858F6524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A7F9FA-1DD4-4745-B0EF-AAED951E1A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EB1862-0350-4D79-AD8B-8945887C88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45192-DF7C-47E3-9003-B54C175EB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EED3-9195-4322-BDE2-6FA2885CB7D2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85B03-5B2E-499D-9B79-1C0E8A508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0EAE92-944A-4915-B9DF-752E66DB6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1791-9E0B-4606-A6E9-0F31F622A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37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6A050E-2D7F-4808-B711-A41214CC8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15E873-F028-4ED9-A8C8-D3EF8A3AF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A982C-4F0B-4FA0-B1E2-550FB60620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6EED3-9195-4322-BDE2-6FA2885CB7D2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2A512-88B1-4093-86A4-F4B3D2869E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E1B46-9EDA-4B21-B57A-8D2BE35E9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01791-9E0B-4606-A6E9-0F31F622A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8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0A30-3427-4BC7-A803-1EBFCE9BB3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Financial Readiness Tracker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B37412-D10B-4C08-9A3A-7258BA7CA4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Step-by-Step Guide</a:t>
            </a:r>
          </a:p>
        </p:txBody>
      </p:sp>
    </p:spTree>
    <p:extLst>
      <p:ext uri="{BB962C8B-B14F-4D97-AF65-F5344CB8AC3E}">
        <p14:creationId xmlns:p14="http://schemas.microsoft.com/office/powerpoint/2010/main" val="81320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A88C3E-64F8-4805-90F7-BC096F241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961" y="128954"/>
            <a:ext cx="11042078" cy="6542294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860C4401-ECCB-43E3-B4BA-524D9B001379}"/>
              </a:ext>
            </a:extLst>
          </p:cNvPr>
          <p:cNvSpPr/>
          <p:nvPr/>
        </p:nvSpPr>
        <p:spPr>
          <a:xfrm>
            <a:off x="9554308" y="6166338"/>
            <a:ext cx="2274277" cy="5627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47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E77074-3881-4CCF-AF35-769496FD0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231" y="451662"/>
            <a:ext cx="11957538" cy="595467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083D96D5-A6DE-4E41-B672-AFBD9FBC8DF4}"/>
              </a:ext>
            </a:extLst>
          </p:cNvPr>
          <p:cNvSpPr/>
          <p:nvPr/>
        </p:nvSpPr>
        <p:spPr>
          <a:xfrm>
            <a:off x="4407877" y="510278"/>
            <a:ext cx="902677" cy="24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3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4D15F67-20D3-4178-A8AB-245C777E6E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30" y="328247"/>
            <a:ext cx="12131870" cy="599676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DE190A5-8CC6-442F-B183-337C5E64D485}"/>
              </a:ext>
            </a:extLst>
          </p:cNvPr>
          <p:cNvSpPr/>
          <p:nvPr/>
        </p:nvSpPr>
        <p:spPr>
          <a:xfrm>
            <a:off x="8581292" y="662678"/>
            <a:ext cx="902677" cy="24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61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2F250FC-DA20-4AC0-9B13-A857684A2A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4686"/>
            <a:ext cx="12192000" cy="620862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CED49C75-6E8A-4B9E-B1CA-EE50993B1BF4}"/>
              </a:ext>
            </a:extLst>
          </p:cNvPr>
          <p:cNvSpPr/>
          <p:nvPr/>
        </p:nvSpPr>
        <p:spPr>
          <a:xfrm>
            <a:off x="6705600" y="4038924"/>
            <a:ext cx="644769" cy="2399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8D673E0-0EED-4A52-991E-D8943718E6C5}"/>
              </a:ext>
            </a:extLst>
          </p:cNvPr>
          <p:cNvSpPr/>
          <p:nvPr/>
        </p:nvSpPr>
        <p:spPr>
          <a:xfrm>
            <a:off x="5193323" y="3581724"/>
            <a:ext cx="1899139" cy="3337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69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DF4EAE-90A2-48AF-9A74-F64CC25AD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558" y="408640"/>
            <a:ext cx="10737396" cy="6040719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9AD9126F-4597-403F-9B34-E97AB9F1241B}"/>
              </a:ext>
            </a:extLst>
          </p:cNvPr>
          <p:cNvSpPr/>
          <p:nvPr/>
        </p:nvSpPr>
        <p:spPr>
          <a:xfrm>
            <a:off x="9870831" y="6090462"/>
            <a:ext cx="949569" cy="3471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25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DDADAF7-00AE-46B7-A3A3-E845B8BE9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7815"/>
            <a:ext cx="12192000" cy="454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94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</Words>
  <Application>Microsoft Office PowerPoint</Application>
  <PresentationFormat>Widescreen</PresentationFormat>
  <Paragraphs>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Financial Readiness Tracker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Defense Information Systems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Mroszczyk, Robyn CIV USARMY HQDA DCS G-9 (USA)</dc:creator>
  <cp:lastModifiedBy>Mroszczyk, Robyn CIV USARMY HQDA DCS G-9 (USA)</cp:lastModifiedBy>
  <cp:revision>3</cp:revision>
  <dcterms:created xsi:type="dcterms:W3CDTF">2022-10-20T19:50:43Z</dcterms:created>
  <dcterms:modified xsi:type="dcterms:W3CDTF">2022-10-20T20:04:13Z</dcterms:modified>
</cp:coreProperties>
</file>